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9292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4364B-915C-4F5F-8A5C-D2607BE07692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DBA1-7100-425B-809A-670EC094E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DBA1-7100-425B-809A-670EC094E5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D5445E-715D-4BFE-8DAB-9DB11C9C1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062D5-B4A0-4F5E-A241-06ABB6356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0CAC-2887-4AAF-9E28-FEA0B4D8B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77B2-20FF-413C-9ED7-B3F8495BC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6D2FF-EE5A-4EC5-9FC4-DB1AD3B4A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1220A-61AB-4C41-BDB5-FE8C05713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F6A4C-7259-469B-8473-0EEED929D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F51D-D698-48BB-B9DD-5EF34E235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F9E3-0BB8-426B-8C8B-8125850E6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4E1E-2A24-4CD5-B0ED-0E3E45E23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983F-8693-4DA9-8E82-0A6DFD06B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498B750-934B-4D2A-8382-02855BC8902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Jahr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von Frau Pody </a:t>
            </a:r>
            <a:endParaRPr lang="en-US" dirty="0"/>
          </a:p>
        </p:txBody>
      </p:sp>
      <p:pic>
        <p:nvPicPr>
          <p:cNvPr id="23554" name="Picture 2" descr="http://www.pfarreisempach.ch/images/jahreskrei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0"/>
            <a:ext cx="3790950" cy="38290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Frühling</a:t>
            </a:r>
            <a:endParaRPr lang="en-US" dirty="0"/>
          </a:p>
        </p:txBody>
      </p:sp>
      <p:pic>
        <p:nvPicPr>
          <p:cNvPr id="57346" name="Picture 2" descr="http://www.ruhrbarone.de/wp-content/uploads/image/VEST-Fruehling_om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667500" cy="4429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dirty="0" err="1" smtClean="0">
                <a:latin typeface="Lucida Sans Unicode"/>
                <a:cs typeface="Lucida Sans Unicode"/>
              </a:rPr>
              <a:t>ärz</a:t>
            </a:r>
            <a:endParaRPr lang="en-US" dirty="0"/>
          </a:p>
        </p:txBody>
      </p:sp>
      <p:pic>
        <p:nvPicPr>
          <p:cNvPr id="56321" name="Picture 1" descr="C:\Users\Steven\AppData\Local\Microsoft\Windows\Temporary Internet Files\Content.IE5\01JJW14M\MPj040188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2922928" cy="3654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1828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Osterglocken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pic>
        <p:nvPicPr>
          <p:cNvPr id="54274" name="Picture 2" descr="http://www.geschenke.de/buttons/ostern/osterlamm_g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3733800" cy="3173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1676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Osterlamm</a:t>
            </a:r>
            <a:r>
              <a:rPr lang="en-US" sz="2400" dirty="0" smtClean="0">
                <a:solidFill>
                  <a:schemeClr val="bg1"/>
                </a:solidFill>
              </a:rPr>
              <a:t> und </a:t>
            </a:r>
            <a:r>
              <a:rPr lang="en-US" sz="2400" dirty="0" err="1" smtClean="0">
                <a:solidFill>
                  <a:schemeClr val="bg1"/>
                </a:solidFill>
              </a:rPr>
              <a:t>Ostereier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</a:t>
            </a:r>
            <a:endParaRPr lang="en-US" dirty="0"/>
          </a:p>
        </p:txBody>
      </p:sp>
      <p:pic>
        <p:nvPicPr>
          <p:cNvPr id="52226" name="Picture 2" descr="http://www.sagen.at/fotos/data/548/Maigloeck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2699662" cy="335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</a:t>
            </a:r>
            <a:r>
              <a:rPr lang="en-US" sz="2400" dirty="0" err="1" smtClean="0"/>
              <a:t>aiglöckchen</a:t>
            </a:r>
            <a:endParaRPr lang="en-US" sz="2400" dirty="0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endParaRPr lang="en-US" dirty="0"/>
          </a:p>
        </p:txBody>
      </p:sp>
      <p:pic>
        <p:nvPicPr>
          <p:cNvPr id="49154" name="Picture 2" descr="http://www.alpensicht.com/images/Zell_am_See_Kaprun_Sommer_Se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05000"/>
            <a:ext cx="4724400" cy="40419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Juni</a:t>
            </a:r>
            <a:endParaRPr lang="en-US" dirty="0"/>
          </a:p>
        </p:txBody>
      </p:sp>
      <p:pic>
        <p:nvPicPr>
          <p:cNvPr id="48130" name="Picture 2" descr="http://www.allgaeu-bilder.de/gallery/verkehrsamt_lindau/land/Bilder/Regat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0"/>
            <a:ext cx="5422900" cy="3633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1905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Segelschiffe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Juli</a:t>
            </a:r>
            <a:endParaRPr lang="en-US" dirty="0"/>
          </a:p>
        </p:txBody>
      </p:sp>
      <p:pic>
        <p:nvPicPr>
          <p:cNvPr id="46082" name="Picture 2" descr="http://www.strandkorb.de/coRED/_data/Image/strandkorb_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43200"/>
            <a:ext cx="5014026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198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Strandkorb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</a:t>
            </a:r>
            <a:endParaRPr lang="en-US" dirty="0"/>
          </a:p>
        </p:txBody>
      </p:sp>
      <p:pic>
        <p:nvPicPr>
          <p:cNvPr id="44033" name="Picture 1" descr="C:\Users\Steven\AppData\Local\Microsoft\Windows\Temporary Internet Files\Content.IE5\54L1RNPN\MPj042236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743200"/>
            <a:ext cx="4801496" cy="31884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981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Sonnenblume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Jahreszeiten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Frühling</a:t>
            </a:r>
            <a:r>
              <a:rPr lang="en-US" dirty="0" smtClean="0">
                <a:solidFill>
                  <a:schemeClr val="bg1"/>
                </a:solidFill>
              </a:rPr>
              <a:t> / das </a:t>
            </a:r>
            <a:r>
              <a:rPr lang="en-US" dirty="0" err="1" smtClean="0">
                <a:solidFill>
                  <a:schemeClr val="bg1"/>
                </a:solidFill>
              </a:rPr>
              <a:t>Frühjahr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Sommer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Herbst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der</a:t>
            </a:r>
            <a:r>
              <a:rPr lang="en-US" dirty="0" smtClean="0">
                <a:solidFill>
                  <a:schemeClr val="bg1"/>
                </a:solidFill>
              </a:rPr>
              <a:t> Winter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alpensicht.com/images/Zell_am_See_Kaprun_Sommer_Se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1518063" cy="1298787"/>
          </a:xfrm>
          <a:prstGeom prst="rect">
            <a:avLst/>
          </a:prstGeom>
          <a:noFill/>
        </p:spPr>
      </p:pic>
      <p:pic>
        <p:nvPicPr>
          <p:cNvPr id="6" name="Picture 2" descr="http://www.ruhrbarone.de/wp-content/uploads/image/VEST-Fruehling_om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47800"/>
            <a:ext cx="1734984" cy="1152525"/>
          </a:xfrm>
          <a:prstGeom prst="rect">
            <a:avLst/>
          </a:prstGeom>
          <a:noFill/>
        </p:spPr>
      </p:pic>
      <p:pic>
        <p:nvPicPr>
          <p:cNvPr id="7" name="Picture 2" descr="C:\Users\Steven\AppData\Local\Microsoft\Windows\Temporary Internet Files\Content.IE5\713QDW1U\MPj043891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711" y="3657600"/>
            <a:ext cx="1789889" cy="1201783"/>
          </a:xfrm>
          <a:prstGeom prst="rect">
            <a:avLst/>
          </a:prstGeom>
          <a:noFill/>
        </p:spPr>
      </p:pic>
      <p:pic>
        <p:nvPicPr>
          <p:cNvPr id="8" name="Picture 2" descr="C:\Users\Steven\AppData\Local\Microsoft\Windows\Temporary Internet Files\Content.IE5\JAOP1CX5\MPj043407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876800"/>
            <a:ext cx="1945532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Monate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Januar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Februar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Lucida Sans Unicode"/>
                <a:cs typeface="Lucida Sans Unicode"/>
              </a:rPr>
              <a:t>ärz</a:t>
            </a:r>
            <a:endParaRPr lang="en-US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endParaRPr lang="en-US" sz="1000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April</a:t>
            </a:r>
          </a:p>
          <a:p>
            <a:endParaRPr lang="en-US" sz="1000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Mai</a:t>
            </a:r>
          </a:p>
          <a:p>
            <a:endParaRPr lang="en-US" sz="1000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Lucida Sans Unicode"/>
                <a:cs typeface="Lucida Sans Unicode"/>
              </a:rPr>
              <a:t>Juni</a:t>
            </a:r>
            <a:endParaRPr lang="en-US" dirty="0" smtClean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Juli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August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September</a:t>
            </a: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Oktober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November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Dezember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endParaRPr lang="en-US" dirty="0"/>
          </a:p>
        </p:txBody>
      </p:sp>
      <p:pic>
        <p:nvPicPr>
          <p:cNvPr id="20482" name="Picture 2" descr="C:\Users\Steven\AppData\Local\Microsoft\Windows\Temporary Internet Files\Content.IE5\713QDW1U\MPj043891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199"/>
            <a:ext cx="6705600" cy="45023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Jahr</a:t>
            </a:r>
            <a:endParaRPr lang="en-US" dirty="0"/>
          </a:p>
        </p:txBody>
      </p:sp>
      <p:pic>
        <p:nvPicPr>
          <p:cNvPr id="3" name="Picture 2" descr="http://www.pfarreisempach.ch/images/jahreskrei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442438"/>
            <a:ext cx="5029200" cy="5079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dirty="0" err="1" smtClean="0">
                <a:solidFill>
                  <a:schemeClr val="bg1"/>
                </a:solidFill>
              </a:rPr>
              <a:t>ist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057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Drachen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://www.hannoversche-sportjugend.de/images/stories/ferienfreizeiten/rgen_drach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10231"/>
            <a:ext cx="5029200" cy="34952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Oktober</a:t>
            </a:r>
            <a:endParaRPr lang="en-US" dirty="0"/>
          </a:p>
        </p:txBody>
      </p:sp>
      <p:pic>
        <p:nvPicPr>
          <p:cNvPr id="16386" name="Picture 2" descr="http://koeln.intercontinental.com/files/angebote_image/angebotsbild_winzerf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5191125" cy="257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Winzerfeste</a:t>
            </a:r>
            <a:r>
              <a:rPr lang="en-US" sz="2400" dirty="0" smtClean="0">
                <a:solidFill>
                  <a:schemeClr val="bg1"/>
                </a:solidFill>
              </a:rPr>
              <a:t> und </a:t>
            </a:r>
            <a:r>
              <a:rPr lang="en-US" sz="2400" dirty="0" err="1" smtClean="0">
                <a:solidFill>
                  <a:schemeClr val="bg1"/>
                </a:solidFill>
              </a:rPr>
              <a:t>Bierfeste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endParaRPr lang="en-US" dirty="0"/>
          </a:p>
        </p:txBody>
      </p:sp>
      <p:pic>
        <p:nvPicPr>
          <p:cNvPr id="64514" name="Picture 2" descr="http://cms.bistum-trier.de/media/162_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9" y="2514600"/>
            <a:ext cx="3159513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98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Martinslaterne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Winter</a:t>
            </a:r>
            <a:endParaRPr lang="en-US" dirty="0"/>
          </a:p>
        </p:txBody>
      </p:sp>
      <p:pic>
        <p:nvPicPr>
          <p:cNvPr id="36866" name="Picture 2" descr="C:\Users\Steven\AppData\Local\Microsoft\Windows\Temporary Internet Files\Content.IE5\JAOP1CX5\MPj043407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372" y="1524000"/>
            <a:ext cx="6857428" cy="45659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Dezember</a:t>
            </a:r>
            <a:endParaRPr lang="en-US" dirty="0"/>
          </a:p>
        </p:txBody>
      </p:sp>
      <p:pic>
        <p:nvPicPr>
          <p:cNvPr id="35842" name="Picture 2" descr="C:\Users\Steven\AppData\Local\Microsoft\Windows\Temporary Internet Files\Content.IE5\XWHZKTH6\MPj0440281000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EEF5"/>
              </a:clrFrom>
              <a:clrTo>
                <a:srgbClr val="F1EE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371600"/>
            <a:ext cx="33528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160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Tannenbaum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Januar</a:t>
            </a:r>
            <a:endParaRPr lang="en-US" dirty="0"/>
          </a:p>
        </p:txBody>
      </p:sp>
      <p:pic>
        <p:nvPicPr>
          <p:cNvPr id="34819" name="Picture 3" descr="C:\Users\Steven\AppData\Local\Microsoft\Windows\Temporary Internet Files\Content.IE5\54L1RNPN\MPj04402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400800" cy="46268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Schneemann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Februar</a:t>
            </a:r>
            <a:endParaRPr lang="en-US" dirty="0"/>
          </a:p>
        </p:txBody>
      </p:sp>
      <p:pic>
        <p:nvPicPr>
          <p:cNvPr id="60418" name="Picture 2" descr="http://aip.az.pl/dfk/aktualnosci/data/upimages/Karneval500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762500" cy="3724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905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Karneval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and white design template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and white design template</Template>
  <TotalTime>132</TotalTime>
  <Words>94</Words>
  <Application>Microsoft Office PowerPoint</Application>
  <PresentationFormat>On-screen Show (4:3)</PresentationFormat>
  <Paragraphs>83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 and white design template</vt:lpstr>
      <vt:lpstr>Das Jahr</vt:lpstr>
      <vt:lpstr>Der Herbst</vt:lpstr>
      <vt:lpstr>September</vt:lpstr>
      <vt:lpstr>Oktober</vt:lpstr>
      <vt:lpstr>November</vt:lpstr>
      <vt:lpstr>Der Winter</vt:lpstr>
      <vt:lpstr>Dezember</vt:lpstr>
      <vt:lpstr>Januar</vt:lpstr>
      <vt:lpstr>Februar</vt:lpstr>
      <vt:lpstr>Der Frühling</vt:lpstr>
      <vt:lpstr>März</vt:lpstr>
      <vt:lpstr>April</vt:lpstr>
      <vt:lpstr>Mai</vt:lpstr>
      <vt:lpstr>Der Sommer</vt:lpstr>
      <vt:lpstr>Juni</vt:lpstr>
      <vt:lpstr>Juli</vt:lpstr>
      <vt:lpstr>August</vt:lpstr>
      <vt:lpstr>Die Jahreszeiten</vt:lpstr>
      <vt:lpstr>Die Monate</vt:lpstr>
      <vt:lpstr>Das Jahr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Jahr</dc:title>
  <dc:creator>Steven</dc:creator>
  <cp:lastModifiedBy>bpody</cp:lastModifiedBy>
  <cp:revision>16</cp:revision>
  <cp:lastPrinted>1601-01-01T00:00:00Z</cp:lastPrinted>
  <dcterms:created xsi:type="dcterms:W3CDTF">2009-09-16T04:59:08Z</dcterms:created>
  <dcterms:modified xsi:type="dcterms:W3CDTF">2009-09-30T17:17:04Z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TC010900191033</vt:lpwstr>
  </property>
</Properties>
</file>